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8B7E"/>
    <a:srgbClr val="ECF9FE"/>
    <a:srgbClr val="006600"/>
    <a:srgbClr val="009E5B"/>
    <a:srgbClr val="F2F8F5"/>
    <a:srgbClr val="0048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E95852E-58A3-4207-BDF7-74E2A33C323D}" v="2" dt="2026-10-20T10:20:49.0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66" d="100"/>
          <a:sy n="66" d="100"/>
        </p:scale>
        <p:origin x="282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utlu ŞEN" userId="c8fda637af1c1025" providerId="LiveId" clId="{6E132449-900B-4A56-9FC3-1E462EC97970}"/>
    <pc:docChg chg="modSld">
      <pc:chgData name="Mutlu ŞEN" userId="c8fda637af1c1025" providerId="LiveId" clId="{6E132449-900B-4A56-9FC3-1E462EC97970}" dt="2026-10-20T13:45:39.172" v="5" actId="1076"/>
      <pc:docMkLst>
        <pc:docMk/>
      </pc:docMkLst>
      <pc:sldChg chg="modSp mod">
        <pc:chgData name="Mutlu ŞEN" userId="c8fda637af1c1025" providerId="LiveId" clId="{6E132449-900B-4A56-9FC3-1E462EC97970}" dt="2026-10-20T13:45:39.172" v="5" actId="1076"/>
        <pc:sldMkLst>
          <pc:docMk/>
          <pc:sldMk cId="0" sldId="256"/>
        </pc:sldMkLst>
        <pc:spChg chg="mod">
          <ac:chgData name="Mutlu ŞEN" userId="c8fda637af1c1025" providerId="LiveId" clId="{6E132449-900B-4A56-9FC3-1E462EC97970}" dt="2026-10-20T13:45:39.172" v="5" actId="1076"/>
          <ac:spMkLst>
            <pc:docMk/>
            <pc:sldMk cId="0" sldId="256"/>
            <ac:spMk id="75" creationId="{B8F4F67D-1D8C-5AC1-96C8-20794E0F4E48}"/>
          </ac:spMkLst>
        </pc:spChg>
        <pc:picChg chg="mod">
          <ac:chgData name="Mutlu ŞEN" userId="c8fda637af1c1025" providerId="LiveId" clId="{6E132449-900B-4A56-9FC3-1E462EC97970}" dt="2026-10-20T13:45:32.949" v="4" actId="14100"/>
          <ac:picMkLst>
            <pc:docMk/>
            <pc:sldMk cId="0" sldId="256"/>
            <ac:picMk id="77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46304"/>
          </a:xfrm>
          <a:prstGeom prst="rect">
            <a:avLst/>
          </a:prstGeom>
          <a:solidFill>
            <a:srgbClr val="148B7E"/>
          </a:solidFill>
          <a:ln>
            <a:solidFill>
              <a:srgbClr val="148B7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120650" y="414378"/>
            <a:ext cx="8902700" cy="2535428"/>
          </a:xfrm>
          <a:prstGeom prst="roundRect">
            <a:avLst/>
          </a:prstGeom>
          <a:solidFill>
            <a:srgbClr val="F2F8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rgbClr val="F2F8F5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65960" y="603504"/>
            <a:ext cx="5349240" cy="69249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300" b="1" dirty="0">
                <a:solidFill>
                  <a:srgbClr val="163D52"/>
                </a:solidFill>
                <a:latin typeface="Aptos"/>
              </a:rPr>
              <a:t>VIII. INTERNATIONAL AGRICULTURAL, BIOLOGICAL &amp; LIFE SCIENCE CONFERENCE</a:t>
            </a:r>
          </a:p>
          <a:p>
            <a:pPr algn="ctr"/>
            <a:r>
              <a:rPr lang="tr-TR" sz="1300" b="1" dirty="0">
                <a:solidFill>
                  <a:srgbClr val="163D52"/>
                </a:solidFill>
                <a:latin typeface="Aptos"/>
              </a:rPr>
              <a:t>29 November – 2 December</a:t>
            </a:r>
            <a:r>
              <a:rPr sz="1300" b="1" dirty="0">
                <a:solidFill>
                  <a:srgbClr val="163D52"/>
                </a:solidFill>
                <a:latin typeface="Aptos"/>
              </a:rPr>
              <a:t>, 2026  •  </a:t>
            </a:r>
            <a:r>
              <a:rPr lang="tr-TR" sz="1300" b="1" dirty="0">
                <a:solidFill>
                  <a:srgbClr val="163D52"/>
                </a:solidFill>
                <a:latin typeface="Aptos"/>
              </a:rPr>
              <a:t>Antalya</a:t>
            </a:r>
            <a:r>
              <a:rPr sz="1300" b="1" dirty="0">
                <a:solidFill>
                  <a:srgbClr val="163D52"/>
                </a:solidFill>
                <a:latin typeface="Aptos"/>
              </a:rPr>
              <a:t>, Türkiye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65960" y="1417320"/>
            <a:ext cx="5349240" cy="5232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2500" b="1">
                <a:solidFill>
                  <a:srgbClr val="163D52"/>
                </a:solidFill>
                <a:latin typeface="Aptos"/>
              </a:rPr>
              <a:t>POSTER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65960" y="2157984"/>
            <a:ext cx="5349240" cy="41549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000" b="0">
                <a:solidFill>
                  <a:srgbClr val="5C6F71"/>
                </a:solidFill>
                <a:latin typeface="Aptos"/>
              </a:rPr>
              <a:t>Author Name¹, Author Name², Author Name³</a:t>
            </a:r>
            <a:endParaRPr lang="tr-TR" sz="1050" b="0" dirty="0">
              <a:solidFill>
                <a:srgbClr val="5F6965"/>
              </a:solidFill>
              <a:latin typeface="Aptos"/>
            </a:endParaRPr>
          </a:p>
          <a:p>
            <a:pPr algn="ctr"/>
            <a:r>
              <a:rPr sz="1000" b="0">
                <a:solidFill>
                  <a:srgbClr val="5C6F71"/>
                </a:solidFill>
                <a:latin typeface="Aptos"/>
              </a:rPr>
              <a:t>Affiliation(s)  •  Corresponding author: email@domain.com</a:t>
            </a:r>
          </a:p>
        </p:txBody>
      </p:sp>
      <p:sp>
        <p:nvSpPr>
          <p:cNvPr id="8" name="Rectangle 7"/>
          <p:cNvSpPr/>
          <p:nvPr/>
        </p:nvSpPr>
        <p:spPr>
          <a:xfrm>
            <a:off x="1785620" y="381638"/>
            <a:ext cx="749808" cy="64008"/>
          </a:xfrm>
          <a:prstGeom prst="rect">
            <a:avLst/>
          </a:prstGeom>
          <a:solidFill>
            <a:srgbClr val="148B7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429768" y="4065363"/>
            <a:ext cx="2651760" cy="4209490"/>
          </a:xfrm>
          <a:prstGeom prst="roundRect">
            <a:avLst/>
          </a:prstGeom>
          <a:solidFill>
            <a:srgbClr val="FFFFFF"/>
          </a:solidFill>
          <a:ln w="9525">
            <a:solidFill>
              <a:srgbClr val="D2E0D9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  <a:softEdge rad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ounded Rectangle 14"/>
          <p:cNvSpPr/>
          <p:nvPr/>
        </p:nvSpPr>
        <p:spPr>
          <a:xfrm>
            <a:off x="429768" y="4013240"/>
            <a:ext cx="2651760" cy="402336"/>
          </a:xfrm>
          <a:prstGeom prst="roundRect">
            <a:avLst/>
          </a:prstGeom>
          <a:solidFill>
            <a:srgbClr val="163D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612648" y="4081820"/>
            <a:ext cx="2286000" cy="256032"/>
          </a:xfrm>
          <a:prstGeom prst="rect">
            <a:avLst/>
          </a:prstGeom>
          <a:solidFill>
            <a:srgbClr val="163D52"/>
          </a:solidFill>
        </p:spPr>
        <p:txBody>
          <a:bodyPr wrap="square" anchor="ctr">
            <a:spAutoFit/>
          </a:bodyPr>
          <a:lstStyle/>
          <a:p>
            <a:pPr algn="l"/>
            <a:r>
              <a:rPr sz="1300" b="1">
                <a:solidFill>
                  <a:srgbClr val="FFFFFF"/>
                </a:solidFill>
                <a:latin typeface="Aptos"/>
              </a:rPr>
              <a:t>INTRODUCTION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12648" y="4583832"/>
            <a:ext cx="2249424" cy="164591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150" b="0" dirty="0">
                <a:solidFill>
                  <a:srgbClr val="26373D"/>
                </a:solidFill>
                <a:latin typeface="Aptos"/>
              </a:rPr>
              <a:t>• Background and scientific context
• Knowledge gap / problem statement
• Research objective or hypothesis
Use short paragraphs and cite key literature.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273552" y="4019644"/>
            <a:ext cx="2651760" cy="4256532"/>
          </a:xfrm>
          <a:prstGeom prst="roundRect">
            <a:avLst/>
          </a:prstGeom>
          <a:solidFill>
            <a:srgbClr val="FFFFFF"/>
          </a:solidFill>
          <a:ln w="10160">
            <a:solidFill>
              <a:srgbClr val="D2E0D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ounded Rectangle 19"/>
          <p:cNvSpPr/>
          <p:nvPr/>
        </p:nvSpPr>
        <p:spPr>
          <a:xfrm>
            <a:off x="3264408" y="4013240"/>
            <a:ext cx="2679192" cy="402336"/>
          </a:xfrm>
          <a:prstGeom prst="roundRect">
            <a:avLst/>
          </a:prstGeom>
          <a:solidFill>
            <a:srgbClr val="163D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3474720" y="4081820"/>
            <a:ext cx="2286000" cy="256032"/>
          </a:xfrm>
          <a:prstGeom prst="rect">
            <a:avLst/>
          </a:prstGeom>
          <a:solidFill>
            <a:srgbClr val="163D52"/>
          </a:solidFill>
        </p:spPr>
        <p:txBody>
          <a:bodyPr wrap="square" anchor="ctr">
            <a:spAutoFit/>
          </a:bodyPr>
          <a:lstStyle/>
          <a:p>
            <a:pPr algn="l"/>
            <a:r>
              <a:rPr sz="1300" b="1" dirty="0">
                <a:solidFill>
                  <a:srgbClr val="FFFFFF"/>
                </a:solidFill>
                <a:latin typeface="Aptos"/>
              </a:rPr>
              <a:t>MATERIALS &amp; METHODS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465576" y="4497163"/>
            <a:ext cx="2249424" cy="23774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150" b="0" dirty="0">
                <a:solidFill>
                  <a:srgbClr val="26373D"/>
                </a:solidFill>
                <a:latin typeface="Aptos"/>
              </a:rPr>
              <a:t>Describe study material, experimental design, treatments, sampling, molecular/analytical methods and statistical analysis.
Recommended: add a simple workflow diagram, icons or numbered steps.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427228" y="8427052"/>
            <a:ext cx="2651760" cy="2743200"/>
          </a:xfrm>
          <a:prstGeom prst="roundRect">
            <a:avLst/>
          </a:prstGeom>
          <a:solidFill>
            <a:srgbClr val="FFFFFF"/>
          </a:solidFill>
          <a:ln w="10160">
            <a:solidFill>
              <a:srgbClr val="D2E0D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427228" y="8427052"/>
            <a:ext cx="2651760" cy="402336"/>
          </a:xfrm>
          <a:prstGeom prst="roundRect">
            <a:avLst/>
          </a:prstGeom>
          <a:solidFill>
            <a:srgbClr val="163D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610108" y="8495632"/>
            <a:ext cx="2286000" cy="256032"/>
          </a:xfrm>
          <a:prstGeom prst="rect">
            <a:avLst/>
          </a:prstGeom>
          <a:solidFill>
            <a:srgbClr val="163D52"/>
          </a:solidFill>
        </p:spPr>
        <p:txBody>
          <a:bodyPr wrap="square" anchor="ctr">
            <a:spAutoFit/>
          </a:bodyPr>
          <a:lstStyle/>
          <a:p>
            <a:pPr algn="l"/>
            <a:r>
              <a:rPr sz="1300" b="1">
                <a:solidFill>
                  <a:srgbClr val="FFFFFF"/>
                </a:solidFill>
                <a:latin typeface="Aptos"/>
              </a:rPr>
              <a:t>DISCUSSION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28396" y="8957404"/>
            <a:ext cx="2249424" cy="2057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150" b="0" dirty="0">
                <a:solidFill>
                  <a:srgbClr val="26373D"/>
                </a:solidFill>
                <a:latin typeface="Aptos"/>
              </a:rPr>
              <a:t>Interpret the major findings and relate them to previous work.
• What do the results mean?
• How do they compare with the literature?
• What are the limitations?
• What is the practical/scientific relevance?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6126480" y="4018321"/>
            <a:ext cx="2651760" cy="4256532"/>
          </a:xfrm>
          <a:prstGeom prst="roundRect">
            <a:avLst/>
          </a:prstGeom>
          <a:solidFill>
            <a:srgbClr val="FFFFFF"/>
          </a:solidFill>
          <a:ln w="10160">
            <a:solidFill>
              <a:srgbClr val="D2E0D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Rounded Rectangle 29"/>
          <p:cNvSpPr/>
          <p:nvPr/>
        </p:nvSpPr>
        <p:spPr>
          <a:xfrm>
            <a:off x="6126480" y="4018321"/>
            <a:ext cx="2651760" cy="402336"/>
          </a:xfrm>
          <a:prstGeom prst="roundRect">
            <a:avLst/>
          </a:prstGeom>
          <a:solidFill>
            <a:srgbClr val="163D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6309360" y="4086901"/>
            <a:ext cx="2286000" cy="256032"/>
          </a:xfrm>
          <a:prstGeom prst="rect">
            <a:avLst/>
          </a:prstGeom>
          <a:solidFill>
            <a:srgbClr val="163D52"/>
          </a:solidFill>
        </p:spPr>
        <p:txBody>
          <a:bodyPr wrap="square" anchor="ctr">
            <a:spAutoFit/>
          </a:bodyPr>
          <a:lstStyle/>
          <a:p>
            <a:pPr algn="l"/>
            <a:r>
              <a:rPr sz="1300" b="1">
                <a:solidFill>
                  <a:srgbClr val="FFFFFF"/>
                </a:solidFill>
                <a:latin typeface="Aptos"/>
              </a:rPr>
              <a:t>RESULTS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327648" y="4548673"/>
            <a:ext cx="2249424" cy="34747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150" b="0" dirty="0">
                <a:solidFill>
                  <a:srgbClr val="26373D"/>
                </a:solidFill>
                <a:latin typeface="Aptos"/>
              </a:rPr>
              <a:t>Use this large area for your main figures, graphs, tables or microscopy images.
[ FIGURE / GRAPH PLACEHOLDER ]
[ FIGURE / GRAPH PLACEHOLDER ]
Keep figure captions short and readable.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3291840" y="8434873"/>
            <a:ext cx="2651760" cy="2743200"/>
          </a:xfrm>
          <a:prstGeom prst="roundRect">
            <a:avLst/>
          </a:prstGeom>
          <a:solidFill>
            <a:srgbClr val="FFFFFF"/>
          </a:solidFill>
          <a:ln w="10160">
            <a:solidFill>
              <a:srgbClr val="D2E0D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Rounded Rectangle 39"/>
          <p:cNvSpPr/>
          <p:nvPr/>
        </p:nvSpPr>
        <p:spPr>
          <a:xfrm>
            <a:off x="3291840" y="8434873"/>
            <a:ext cx="2651760" cy="402336"/>
          </a:xfrm>
          <a:prstGeom prst="roundRect">
            <a:avLst/>
          </a:prstGeom>
          <a:solidFill>
            <a:srgbClr val="163D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TextBox 41"/>
          <p:cNvSpPr txBox="1"/>
          <p:nvPr/>
        </p:nvSpPr>
        <p:spPr>
          <a:xfrm>
            <a:off x="3474720" y="8503453"/>
            <a:ext cx="2286000" cy="256032"/>
          </a:xfrm>
          <a:prstGeom prst="rect">
            <a:avLst/>
          </a:prstGeom>
          <a:solidFill>
            <a:srgbClr val="163D52"/>
          </a:solidFill>
        </p:spPr>
        <p:txBody>
          <a:bodyPr wrap="square" anchor="ctr">
            <a:spAutoFit/>
          </a:bodyPr>
          <a:lstStyle/>
          <a:p>
            <a:pPr algn="l"/>
            <a:r>
              <a:rPr sz="1300" b="1" dirty="0">
                <a:solidFill>
                  <a:srgbClr val="FFFFFF"/>
                </a:solidFill>
                <a:latin typeface="Aptos"/>
              </a:rPr>
              <a:t>CONCLUSION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493008" y="8965225"/>
            <a:ext cx="2249424" cy="2057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150" b="0" dirty="0">
                <a:solidFill>
                  <a:srgbClr val="26373D"/>
                </a:solidFill>
                <a:latin typeface="Aptos"/>
              </a:rPr>
              <a:t>Summarize 2–4 take-home messages.
Emphasize the novelty, biological significance and/or application of the work.
Add a brief future-perspective statement if appropriate.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6157976" y="8434873"/>
            <a:ext cx="2651760" cy="2783794"/>
          </a:xfrm>
          <a:prstGeom prst="roundRect">
            <a:avLst/>
          </a:prstGeom>
          <a:solidFill>
            <a:srgbClr val="FFFFFF"/>
          </a:solidFill>
          <a:ln w="10160">
            <a:solidFill>
              <a:srgbClr val="D2E0D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Rounded Rectangle 44"/>
          <p:cNvSpPr/>
          <p:nvPr/>
        </p:nvSpPr>
        <p:spPr>
          <a:xfrm>
            <a:off x="6157976" y="8434873"/>
            <a:ext cx="2651760" cy="402336"/>
          </a:xfrm>
          <a:prstGeom prst="roundRect">
            <a:avLst/>
          </a:prstGeom>
          <a:solidFill>
            <a:srgbClr val="163D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TextBox 46"/>
          <p:cNvSpPr txBox="1"/>
          <p:nvPr/>
        </p:nvSpPr>
        <p:spPr>
          <a:xfrm>
            <a:off x="6340856" y="8503453"/>
            <a:ext cx="2286000" cy="256032"/>
          </a:xfrm>
          <a:prstGeom prst="rect">
            <a:avLst/>
          </a:prstGeom>
          <a:solidFill>
            <a:srgbClr val="163D52"/>
          </a:solidFill>
        </p:spPr>
        <p:txBody>
          <a:bodyPr wrap="square" anchor="ctr">
            <a:spAutoFit/>
          </a:bodyPr>
          <a:lstStyle/>
          <a:p>
            <a:pPr algn="l"/>
            <a:r>
              <a:rPr sz="1300" b="1">
                <a:solidFill>
                  <a:srgbClr val="FFFFFF"/>
                </a:solidFill>
                <a:latin typeface="Aptos"/>
              </a:rPr>
              <a:t>STUDY WORKFLOW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359143" y="8965225"/>
            <a:ext cx="2249424" cy="12344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150" b="0">
                <a:solidFill>
                  <a:srgbClr val="26373D"/>
                </a:solidFill>
                <a:latin typeface="Aptos"/>
              </a:rPr>
              <a:t>[ STEP 1 ] → [ STEP 2 ] → [ STEP 3 ] → [ STEP 4 ]
Replace with a horizontal/vertical workflow or experimental scheme.</a:t>
            </a:r>
          </a:p>
        </p:txBody>
      </p:sp>
      <p:sp>
        <p:nvSpPr>
          <p:cNvPr id="59" name="Rounded Rectangle 58"/>
          <p:cNvSpPr/>
          <p:nvPr/>
        </p:nvSpPr>
        <p:spPr>
          <a:xfrm>
            <a:off x="384048" y="14724556"/>
            <a:ext cx="8375904" cy="684910"/>
          </a:xfrm>
          <a:prstGeom prst="roundRect">
            <a:avLst/>
          </a:prstGeom>
          <a:solidFill>
            <a:srgbClr val="FFFFFF"/>
          </a:solidFill>
          <a:ln w="10160">
            <a:solidFill>
              <a:srgbClr val="D2E0D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0" name="Rounded Rectangle 59"/>
          <p:cNvSpPr/>
          <p:nvPr/>
        </p:nvSpPr>
        <p:spPr>
          <a:xfrm>
            <a:off x="384048" y="14405049"/>
            <a:ext cx="8375904" cy="402336"/>
          </a:xfrm>
          <a:prstGeom prst="roundRect">
            <a:avLst/>
          </a:prstGeom>
          <a:solidFill>
            <a:srgbClr val="163D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2" name="TextBox 61"/>
          <p:cNvSpPr txBox="1"/>
          <p:nvPr/>
        </p:nvSpPr>
        <p:spPr>
          <a:xfrm>
            <a:off x="384048" y="14478913"/>
            <a:ext cx="2286000" cy="2560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300" b="1" dirty="0">
                <a:solidFill>
                  <a:srgbClr val="FFFFFF"/>
                </a:solidFill>
                <a:latin typeface="Aptos"/>
              </a:rPr>
              <a:t>REFERENCES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51180" y="14876956"/>
            <a:ext cx="7895843" cy="44627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000">
                <a:solidFill>
                  <a:srgbClr val="26373D"/>
                </a:solidFill>
                <a:latin typeface="Aptos"/>
              </a:rPr>
              <a:t>1. Author et al. (Year). Journal.</a:t>
            </a:r>
          </a:p>
        </p:txBody>
      </p:sp>
      <p:sp>
        <p:nvSpPr>
          <p:cNvPr id="69" name="Rounded Rectangle 68"/>
          <p:cNvSpPr/>
          <p:nvPr/>
        </p:nvSpPr>
        <p:spPr>
          <a:xfrm>
            <a:off x="384048" y="15655737"/>
            <a:ext cx="8375904" cy="368428"/>
          </a:xfrm>
          <a:prstGeom prst="roundRect">
            <a:avLst/>
          </a:prstGeom>
          <a:solidFill>
            <a:srgbClr val="163D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rgbClr val="00B050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566928" y="15712458"/>
            <a:ext cx="5212080" cy="261610"/>
          </a:xfrm>
          <a:prstGeom prst="rect">
            <a:avLst/>
          </a:prstGeom>
          <a:solidFill>
            <a:srgbClr val="163D52"/>
          </a:solidFill>
        </p:spPr>
        <p:txBody>
          <a:bodyPr wrap="square" anchor="ctr">
            <a:spAutoFit/>
          </a:bodyPr>
          <a:lstStyle/>
          <a:p>
            <a:pPr algn="l"/>
            <a:r>
              <a:rPr sz="1000" b="1">
                <a:solidFill>
                  <a:srgbClr val="FFFFFF"/>
                </a:solidFill>
                <a:latin typeface="Aptos"/>
              </a:rPr>
              <a:t>BIOLIC  •  Electronic Poster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617350" y="15728973"/>
            <a:ext cx="2926080" cy="2560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900" b="0">
                <a:solidFill>
                  <a:srgbClr val="FFFFFF"/>
                </a:solidFill>
                <a:latin typeface="Aptos"/>
              </a:rPr>
              <a:t>BIOLOGICAL &amp; LIFE SCIENCES</a:t>
            </a:r>
            <a:endParaRPr sz="1000" b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063240" y="16083280"/>
            <a:ext cx="3017520" cy="54864"/>
          </a:xfrm>
          <a:prstGeom prst="rect">
            <a:avLst/>
          </a:prstGeom>
          <a:solidFill>
            <a:srgbClr val="148B7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5" name="Rounded Rectangle 13">
            <a:extLst>
              <a:ext uri="{FF2B5EF4-FFF2-40B4-BE49-F238E27FC236}">
                <a16:creationId xmlns:a16="http://schemas.microsoft.com/office/drawing/2014/main" id="{B8F4F67D-1D8C-5AC1-96C8-20794E0F4E48}"/>
              </a:ext>
            </a:extLst>
          </p:cNvPr>
          <p:cNvSpPr/>
          <p:nvPr/>
        </p:nvSpPr>
        <p:spPr>
          <a:xfrm>
            <a:off x="7450736" y="883150"/>
            <a:ext cx="1455138" cy="1512959"/>
          </a:xfrm>
          <a:prstGeom prst="roundRect">
            <a:avLst/>
          </a:prstGeom>
          <a:solidFill>
            <a:srgbClr val="FFFFFF"/>
          </a:solidFill>
          <a:ln w="9525">
            <a:solidFill>
              <a:srgbClr val="D2E0D9"/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  <a:softEdge rad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100" b="0">
                <a:solidFill>
                  <a:srgbClr val="5C6F71"/>
                </a:solidFill>
                <a:latin typeface="Aptos"/>
              </a:rPr>
              <a:t>Author photo</a:t>
            </a:r>
            <a:endParaRPr dirty="0">
              <a:solidFill>
                <a:schemeClr val="tx1"/>
              </a:solidFill>
            </a:endParaRPr>
          </a:p>
          <a:p>
            <a:pPr algn="ctr"/>
            <a:r>
              <a:rPr sz="1100" b="0">
                <a:solidFill>
                  <a:srgbClr val="5C6F71"/>
                </a:solidFill>
                <a:latin typeface="Aptos"/>
              </a:rPr>
              <a:t>or affiliation logo</a:t>
            </a:r>
          </a:p>
        </p:txBody>
      </p:sp>
      <p:sp>
        <p:nvSpPr>
          <p:cNvPr id="76" name="Metin kutusu 75">
            <a:extLst>
              <a:ext uri="{FF2B5EF4-FFF2-40B4-BE49-F238E27FC236}">
                <a16:creationId xmlns:a16="http://schemas.microsoft.com/office/drawing/2014/main" id="{4086BEA7-2537-B6D7-4544-455303C9405F}"/>
              </a:ext>
            </a:extLst>
          </p:cNvPr>
          <p:cNvSpPr txBox="1"/>
          <p:nvPr/>
        </p:nvSpPr>
        <p:spPr>
          <a:xfrm>
            <a:off x="457200" y="3127248"/>
            <a:ext cx="8183879" cy="713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1100" b="1">
                <a:solidFill>
                  <a:srgbClr val="163D52"/>
                </a:solidFill>
                <a:latin typeface="Aptos"/>
              </a:rPr>
              <a:t>TEMPLATE GUIDE  •  Replace placeholder text, figures, affiliations and references before submission.</a:t>
            </a:r>
            <a:endParaRPr lang="tr-TR" sz="1600" b="1" dirty="0"/>
          </a:p>
          <a:p>
            <a:r>
              <a:rPr sz="1100" b="1">
                <a:solidFill>
                  <a:srgbClr val="163D52"/>
                </a:solidFill>
                <a:latin typeface="Aptos"/>
              </a:rPr>
              <a:t>Export the finished poster as a vertical 1080 × 1920 px image, following the conference submission instructions.</a:t>
            </a:r>
          </a:p>
        </p:txBody>
      </p:sp>
      <p:pic>
        <p:nvPicPr>
          <p:cNvPr id="77" name="Picture 76" descr="image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608" y="1085584"/>
            <a:ext cx="1913563" cy="10972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325</Words>
  <Application>Microsoft Office PowerPoint</Application>
  <PresentationFormat>Özel</PresentationFormat>
  <Paragraphs>25</Paragraphs>
  <Slides>1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</vt:i4>
      </vt:variant>
    </vt:vector>
  </HeadingPairs>
  <TitlesOfParts>
    <vt:vector size="5" baseType="lpstr">
      <vt:lpstr>Aptos</vt:lpstr>
      <vt:lpstr>Arial</vt:lpstr>
      <vt:lpstr>Calibri</vt:lpstr>
      <vt:lpstr>Office Theme</vt:lpstr>
      <vt:lpstr>PowerPoint Sunusu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Mutlu ŞEN</cp:lastModifiedBy>
  <cp:revision>7</cp:revision>
  <dcterms:created xsi:type="dcterms:W3CDTF">2013-01-27T09:14:16Z</dcterms:created>
  <dcterms:modified xsi:type="dcterms:W3CDTF">2026-10-20T13:45:47Z</dcterms:modified>
  <cp:category/>
</cp:coreProperties>
</file>